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7"/>
  </p:normalViewPr>
  <p:slideViewPr>
    <p:cSldViewPr snapToGrid="0" snapToObjects="1">
      <p:cViewPr varScale="1">
        <p:scale>
          <a:sx n="76" d="100"/>
          <a:sy n="76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ς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υπότιτλου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ε 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με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Σύρετε την εικόνα στο σύμβολο κράτησης θέσης ή κάντε κλικ στο εικονίδιο για προσθήκη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τίτλου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3236" y="-96983"/>
            <a:ext cx="11928764" cy="4378037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 smtClean="0"/>
              <a:t>ΑΧΙΛΛΕΥΣ </a:t>
            </a:r>
            <a:r>
              <a:rPr lang="el-GR" b="1" dirty="0"/>
              <a:t>Γ. ΧΑΛΔΑΙΑΚΗΣ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sz="2700" b="1" dirty="0" smtClean="0"/>
              <a:t>ΚΑΘΗΓΗΤΗΣ ΤΜΣ ΕΚΠΑ</a:t>
            </a:r>
            <a:r>
              <a:rPr lang="el-GR" sz="2700" dirty="0"/>
              <a:t/>
            </a:r>
            <a:br>
              <a:rPr lang="el-GR" sz="2700" dirty="0"/>
            </a:br>
            <a:r>
              <a:rPr lang="el-GR" b="1" dirty="0"/>
              <a:t> 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b="1" dirty="0"/>
              <a:t>Πτυχές μιας «μουσικολογικής </a:t>
            </a:r>
            <a:r>
              <a:rPr lang="el-GR" b="1" dirty="0" err="1"/>
              <a:t>ρητορίας</a:t>
            </a:r>
            <a:r>
              <a:rPr lang="el-GR" b="1" dirty="0"/>
              <a:t>»: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751012" y="3228109"/>
            <a:ext cx="8689976" cy="1219199"/>
          </a:xfrm>
        </p:spPr>
        <p:txBody>
          <a:bodyPr/>
          <a:lstStyle/>
          <a:p>
            <a:r>
              <a:rPr lang="el-GR" b="1" dirty="0"/>
              <a:t>ένας μοναδικός </a:t>
            </a:r>
            <a:r>
              <a:rPr lang="el-GR" b="1" dirty="0" err="1"/>
              <a:t>μουσικο</a:t>
            </a:r>
            <a:r>
              <a:rPr lang="el-GR" b="1" dirty="0"/>
              <a:t>-υμνογραφικός συνδυασμός </a:t>
            </a:r>
            <a:endParaRPr lang="el-GR" b="1" dirty="0" smtClean="0"/>
          </a:p>
          <a:p>
            <a:r>
              <a:rPr lang="el-GR" b="1" dirty="0" smtClean="0"/>
              <a:t>Σε Πολυέλεο </a:t>
            </a:r>
            <a:r>
              <a:rPr lang="el-GR" b="1" dirty="0"/>
              <a:t>για τα </a:t>
            </a:r>
            <a:r>
              <a:rPr lang="el-GR" b="1" dirty="0" err="1"/>
              <a:t>Θεοφάνεια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7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40975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90" y="618517"/>
            <a:ext cx="3903619" cy="900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38" y="1637048"/>
            <a:ext cx="6945444" cy="900000"/>
          </a:xfrm>
          <a:prstGeom prst="rect">
            <a:avLst/>
          </a:prstGeom>
        </p:spPr>
      </p:pic>
      <p:pic>
        <p:nvPicPr>
          <p:cNvPr id="5" name="Picture 46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2895602"/>
            <a:ext cx="5367867" cy="3251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8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75467" y="187880"/>
            <a:ext cx="754591" cy="81118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l-GR" sz="3200" b="1" dirty="0">
              <a:solidFill>
                <a:srgbClr val="FF0000"/>
              </a:solidFill>
            </a:endParaRPr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58" y="187880"/>
            <a:ext cx="4857750" cy="2457450"/>
          </a:xfrm>
        </p:spPr>
      </p:pic>
      <p:pic>
        <p:nvPicPr>
          <p:cNvPr id="5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7" y="2805033"/>
            <a:ext cx="6942666" cy="3832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0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16" y="718105"/>
            <a:ext cx="4838700" cy="1397000"/>
          </a:xfrm>
        </p:spPr>
      </p:pic>
      <p:pic>
        <p:nvPicPr>
          <p:cNvPr id="5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67" y="2523067"/>
            <a:ext cx="7399866" cy="38053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2861733" y="618518"/>
            <a:ext cx="457200" cy="56681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59" y="779594"/>
            <a:ext cx="4832350" cy="1435100"/>
          </a:xfrm>
        </p:spPr>
      </p:pic>
      <p:pic>
        <p:nvPicPr>
          <p:cNvPr id="5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573867"/>
            <a:ext cx="8009467" cy="37209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2878667" y="779593"/>
            <a:ext cx="665692" cy="43960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91" y="760544"/>
            <a:ext cx="4933950" cy="1454150"/>
          </a:xfrm>
        </p:spPr>
      </p:pic>
      <p:pic>
        <p:nvPicPr>
          <p:cNvPr id="5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3" y="2607735"/>
            <a:ext cx="8094134" cy="38148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2675467" y="618518"/>
            <a:ext cx="754591" cy="61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l-G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966"/>
            <a:ext cx="12192000" cy="58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1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02" y="161324"/>
            <a:ext cx="8043146" cy="2880000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92" y="3149718"/>
            <a:ext cx="740411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06" y="2738965"/>
            <a:ext cx="9995888" cy="3600000"/>
          </a:xfrm>
          <a:prstGeom prst="rect">
            <a:avLst/>
          </a:prstGeom>
        </p:spPr>
      </p:pic>
      <p:sp>
        <p:nvSpPr>
          <p:cNvPr id="3" name="Σύμβολο κράτησης θέσης περιεχομένου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6605"/>
            <a:ext cx="12192000" cy="8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91" y="86565"/>
            <a:ext cx="5024541" cy="3240000"/>
          </a:xfrm>
          <a:prstGeom prst="rect">
            <a:avLst/>
          </a:prstGeom>
        </p:spPr>
      </p:pic>
      <p:pic>
        <p:nvPicPr>
          <p:cNvPr id="10" name="Σύμβολο κράτησης θέσης περιεχομένου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2" y="218383"/>
            <a:ext cx="4497108" cy="6480000"/>
          </a:xfr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80" y="3364005"/>
            <a:ext cx="5043926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86" y="330650"/>
            <a:ext cx="4974106" cy="6120000"/>
          </a:xfrm>
        </p:spPr>
      </p:pic>
    </p:spTree>
    <p:extLst>
      <p:ext uri="{BB962C8B-B14F-4D97-AF65-F5344CB8AC3E}">
        <p14:creationId xmlns:p14="http://schemas.microsoft.com/office/powerpoint/2010/main" val="20322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1" y="216428"/>
            <a:ext cx="3803727" cy="4680000"/>
          </a:xfr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16" y="876895"/>
            <a:ext cx="3666549" cy="46800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33" y="1761067"/>
            <a:ext cx="3308346" cy="4680000"/>
          </a:xfrm>
          <a:prstGeom prst="rect">
            <a:avLst/>
          </a:prstGeom>
        </p:spPr>
      </p:pic>
      <p:sp>
        <p:nvSpPr>
          <p:cNvPr id="10" name="Έλλειψη 9"/>
          <p:cNvSpPr/>
          <p:nvPr/>
        </p:nvSpPr>
        <p:spPr>
          <a:xfrm>
            <a:off x="3217333" y="216428"/>
            <a:ext cx="955915" cy="9011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innerShdw blurRad="63500" dist="1016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Έλλειψη 10"/>
          <p:cNvSpPr/>
          <p:nvPr/>
        </p:nvSpPr>
        <p:spPr>
          <a:xfrm>
            <a:off x="7145868" y="2929467"/>
            <a:ext cx="897466" cy="62653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Έλλειψη 12"/>
          <p:cNvSpPr/>
          <p:nvPr/>
        </p:nvSpPr>
        <p:spPr>
          <a:xfrm>
            <a:off x="10414000" y="4741333"/>
            <a:ext cx="760684" cy="660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19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9" y="182562"/>
            <a:ext cx="10142881" cy="6480000"/>
          </a:xfrm>
        </p:spPr>
      </p:pic>
    </p:spTree>
    <p:extLst>
      <p:ext uri="{BB962C8B-B14F-4D97-AF65-F5344CB8AC3E}">
        <p14:creationId xmlns:p14="http://schemas.microsoft.com/office/powerpoint/2010/main" val="6382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390"/>
            <a:ext cx="12192000" cy="3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20" y="0"/>
            <a:ext cx="761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894" y="0"/>
            <a:ext cx="7440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2" y="976342"/>
            <a:ext cx="10865055" cy="5400000"/>
          </a:xfrm>
          <a:prstGeom prst="rect">
            <a:avLst/>
          </a:prstGeom>
        </p:spPr>
      </p:pic>
      <p:sp>
        <p:nvSpPr>
          <p:cNvPr id="6" name="Σύμβολο κράτησης θέσης περιεχομένου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380916"/>
            <a:ext cx="1091076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Σταγονίδιο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1373</TotalTime>
  <Words>13</Words>
  <Application>Microsoft Macintosh PowerPoint</Application>
  <PresentationFormat>Ευρεία οθόνη</PresentationFormat>
  <Paragraphs>8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0" baseType="lpstr">
      <vt:lpstr>Tw Cen MT</vt:lpstr>
      <vt:lpstr>Arial</vt:lpstr>
      <vt:lpstr>Σταγονίδιο</vt:lpstr>
      <vt:lpstr>                                                                                                                ΑΧΙΛΛΕΥΣ Γ. ΧΑΛΔΑΙΑΚΗΣ  ΚΑΘΗΓΗΤΗΣ ΤΜΣ ΕΚΠΑ    Πτυχές μιας «μουσικολογικής ρητορίας»: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</vt:lpstr>
      <vt:lpstr>1</vt:lpstr>
      <vt:lpstr>2</vt:lpstr>
      <vt:lpstr>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                                                    ΑΧΙΛΛΕΥΣ Γ. ΧΑΛΔΑΙΑΚΗΣ  ΚΑΘΗΓΗΤΗΣ ΤΜΣ ΕΚΠΑ    Πτυχές μιας «μουσικολογικής ρητορίας»:   </dc:title>
  <dc:creator>Χρήστης του Microsoft Office</dc:creator>
  <cp:lastModifiedBy>Χρήστης του Microsoft Office</cp:lastModifiedBy>
  <cp:revision>16</cp:revision>
  <dcterms:created xsi:type="dcterms:W3CDTF">2018-08-20T10:22:24Z</dcterms:created>
  <dcterms:modified xsi:type="dcterms:W3CDTF">2018-08-31T10:33:54Z</dcterms:modified>
</cp:coreProperties>
</file>